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91" r:id="rId4"/>
    <p:sldId id="290" r:id="rId5"/>
    <p:sldId id="289" r:id="rId6"/>
    <p:sldId id="288" r:id="rId7"/>
    <p:sldId id="287" r:id="rId8"/>
    <p:sldId id="286" r:id="rId9"/>
    <p:sldId id="285" r:id="rId10"/>
    <p:sldId id="284" r:id="rId11"/>
    <p:sldId id="283" r:id="rId12"/>
    <p:sldId id="282" r:id="rId13"/>
    <p:sldId id="281" r:id="rId14"/>
    <p:sldId id="280" r:id="rId15"/>
    <p:sldId id="279" r:id="rId16"/>
    <p:sldId id="278" r:id="rId17"/>
    <p:sldId id="277" r:id="rId18"/>
    <p:sldId id="276" r:id="rId19"/>
    <p:sldId id="275" r:id="rId20"/>
    <p:sldId id="274" r:id="rId21"/>
    <p:sldId id="273" r:id="rId22"/>
    <p:sldId id="272" r:id="rId23"/>
    <p:sldId id="271" r:id="rId24"/>
    <p:sldId id="270" r:id="rId25"/>
    <p:sldId id="269" r:id="rId26"/>
    <p:sldId id="268" r:id="rId27"/>
    <p:sldId id="267" r:id="rId28"/>
    <p:sldId id="266" r:id="rId29"/>
    <p:sldId id="265" r:id="rId30"/>
    <p:sldId id="264" r:id="rId31"/>
    <p:sldId id="263" r:id="rId32"/>
    <p:sldId id="262" r:id="rId33"/>
    <p:sldId id="261" r:id="rId34"/>
    <p:sldId id="260" r:id="rId35"/>
    <p:sldId id="259" r:id="rId36"/>
    <p:sldId id="300" r:id="rId37"/>
    <p:sldId id="299" r:id="rId38"/>
    <p:sldId id="298" r:id="rId39"/>
    <p:sldId id="297" r:id="rId40"/>
    <p:sldId id="296" r:id="rId41"/>
    <p:sldId id="295" r:id="rId42"/>
    <p:sldId id="294" r:id="rId43"/>
    <p:sldId id="258" r:id="rId44"/>
    <p:sldId id="293" r:id="rId45"/>
    <p:sldId id="292" r:id="rId46"/>
    <p:sldId id="304" r:id="rId47"/>
    <p:sldId id="303" r:id="rId48"/>
    <p:sldId id="302" r:id="rId49"/>
    <p:sldId id="301" r:id="rId50"/>
    <p:sldId id="308" r:id="rId51"/>
    <p:sldId id="307" r:id="rId52"/>
    <p:sldId id="306" r:id="rId53"/>
    <p:sldId id="305" r:id="rId54"/>
    <p:sldId id="311" r:id="rId55"/>
    <p:sldId id="310" r:id="rId56"/>
    <p:sldId id="309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4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9C55AF-EB28-490E-B5D2-95BCB38E33B0}" type="datetimeFigureOut">
              <a:rPr kumimoji="1" lang="ja-JP" altLang="en-US" smtClean="0"/>
              <a:t>2021/3/24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11148-9674-422D-BE66-7640013BE47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564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5593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9809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2375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96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98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93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487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7815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4954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67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1176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15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76782-C912-4E33-AC61-B5F28AB9AB1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9683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68F301B5-9C24-4C90-9993-76123980AC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851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8BF4CE-E7E1-4FDD-8D3D-6C07E4004C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82E8B22-24E1-4BAD-94E6-90C505CF5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550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D1EFED3-1ECF-4644-9690-9E6844443D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0B63EDB-1F6C-4689-93B1-7604BBE0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401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2120CC0-49C8-4923-8D3F-90B63BDD7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94A54D-44BA-4BC3-9298-8114527C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579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>
            <a:extLst>
              <a:ext uri="{FF2B5EF4-FFF2-40B4-BE49-F238E27FC236}">
                <a16:creationId xmlns:a16="http://schemas.microsoft.com/office/drawing/2014/main" id="{270E4E17-3595-4BD9-A1B1-C4F32CC041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D36BB5E-0A82-4A9F-B8C7-8CE7A734C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9395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085B966-8C4E-40A9-B1B5-616E880230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15F8B9-F015-4838-BA2F-FFD99E008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2893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F0F24EA-AB76-4BB4-BC41-E8202FD85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5DFEB7A-391D-4A40-B9AF-7ABA389F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8122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7A52482-4704-410D-825A-FC5F89312D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347296-05ED-41C6-B4EE-48EFA7464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0391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4807A1A-06B0-46F2-B3C2-B830489CA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EAC386-CAF5-443E-A3D8-4FDBE9D8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668219"/>
            <a:ext cx="2057400" cy="188464"/>
          </a:xfrm>
        </p:spPr>
        <p:txBody>
          <a:bodyPr/>
          <a:lstStyle/>
          <a:p>
            <a:fld id="{9BF76782-C912-4E33-AC61-B5F28AB9AB19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716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2E3E248-6F9D-4F50-9C62-6DA4E67CF0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94B680-08B7-4CAF-A57B-71BF5328D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2990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F5588B6-9923-48ED-AF51-384B84E94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56D640-ADD1-4C0B-9DF2-1C28B65A9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4435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781E134-13F4-498A-8C55-C325A5497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781777-97A4-4B88-B195-C4E88A23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73630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EB7952F-EC9B-4312-A1C9-A3ABA3989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42D82B-5892-471A-8FFE-B2D3D9B60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2614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4868026-EC73-40E6-B71B-DC66A5D58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9AEEE89-C40F-4D49-B3FB-941DC820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8095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04C604-4C09-440F-9B4F-B4C23D548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855F84-17BF-4B72-BE07-30943B420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94544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61BEB0-E144-4450-8E9C-EB56EA9E6C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0D2372-3D9F-49FE-82C6-66C38CDB8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700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C39084A-1DC2-4142-8EC2-510759239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7295150-21D2-46BA-B80C-2B88D688E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9652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BE59069-FB52-48CC-B1E2-8E66CCDCD1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A035F0-14CB-41FC-BC0C-EBD639C76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599208"/>
            <a:ext cx="2057400" cy="257475"/>
          </a:xfrm>
        </p:spPr>
        <p:txBody>
          <a:bodyPr/>
          <a:lstStyle/>
          <a:p>
            <a:fld id="{9BF76782-C912-4E33-AC61-B5F28AB9AB19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03824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E2AA3BF-9E01-4028-994D-44C72E0BA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A4E661-F251-4F7E-A884-81E992655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668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00F3DF-E623-42EA-87B0-38B539AFC5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4AB5C2-F11B-453D-8F52-054408E7A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54394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CD091522-BDCA-4118-B99A-92905B3C5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7FA714E-277D-4AC6-894A-35FE6D8B9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303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05064F0-2E93-453E-9869-AB6A71E4E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960A39-2267-4E49-86A3-E68FDA49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18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A00B2B7-8328-4BA7-8D4B-D88C0A62E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C71BFD-4180-4255-9CBC-A86FF27A1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99854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CF60D66-2A2E-4F24-8553-06E6B0A82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F7F740B-BD0C-478A-B952-4322B6EDC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31044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555EE0-9A68-419D-940F-B78DC17DF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4A54381-56DF-4A09-9171-C87E2CAC1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43755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503D883-E130-4BE2-ADEB-19B38853D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D792B2-2CB3-4650-944F-C0D832DCD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1010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41672C7-3C31-4A6F-BFD5-04820C232D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D8EC51D-809E-4D7A-B076-FFB7B88C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1835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80F99D2-6DDD-45AC-9502-D964ECDE6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85EC3A-DCC6-41E1-9860-12E852B9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2059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EFABDCB-0215-4B67-ACC1-2EEF58257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4C4B7FB-2621-408B-AF8A-7D13A12F7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3088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2BF8C238-4D54-4B7F-80B6-AB057D373F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8E29A4-1776-49B8-9B2B-2A9AC5074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03162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066E9D5F-D72D-4B63-8D9F-639649392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4BF14-BA07-424F-AC18-9C10CFC99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73126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6C59C15C-0728-459F-8D3B-819C74087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C58AE7-6079-4CA6-A800-F94A5E1DF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2322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99BE468-2D27-4123-981B-9CB2305AD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9FAB3F-BC60-4118-9A0E-E36D01EFA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39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0456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46B73F99-259A-4F84-AECD-E9F946BF3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22314BBB-5677-40A2-ADBF-F2486602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0331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42B56EC-FA21-495B-8FD5-ECAC88DFD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DFFB05-E03A-4090-98C3-17B036E49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66764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37A9242-1494-43EB-8966-4F73A53E4D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9E94379-4C2D-4658-8713-E188461D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83462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EDD20A2C-FB2E-473C-B564-9CCA78C64C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4553AE-E59B-4A95-994F-1141F52F7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4717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6BD28EB-18FC-4A77-B801-E5BED5743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8AD86A7-52DE-405B-91B1-35E82DC1E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870560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ADEA4B9-F7B6-4A89-8DD9-3D4D798B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6E51654-3DD7-4496-B495-B5304010F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1918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78F2DF0-749C-4D0B-8DCB-72F873E8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016BDF-4F09-4B2E-B617-66D4016BD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33818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9EA3759-3B3E-415F-BE99-44F20452C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D5DB6E3-F396-4981-BF2A-CD0FEEB7F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37726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FB5D5DBB-73F4-4997-97D0-C821C9187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2E0126-C8B0-4FA1-8006-3FC8A12FC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4886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CEE97F4-1962-40E2-9BDE-1F55A0A476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9DAD505-193E-4E1D-A93F-DA3031F0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44797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621AEF7-840F-4B05-98E9-836581106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427A58-18DE-41A8-8388-505B9076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49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03994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FA8692A-9B06-4C07-B951-A2D14D228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750A1F-555F-41B4-910D-540A714D5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85956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A25C83EB-5356-4E52-BAA3-D18C62E6A9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76CB7CA-F4B3-4E66-B17C-EBB8B07CA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03890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7A4E158-AC60-4663-AA1F-BCC3D38083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C460B78-6215-4225-8537-E83CCF33E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35911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708C94DF-BB2D-460D-B8A2-ECE21E1CA3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7A89AE-75E5-45D1-894A-62D1599AB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939907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E5FA3F3-30A2-4440-ACEE-2477CFC4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6DEB6D-7947-4ECA-AE2E-FA4687DF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8565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8D82A7BE-AC84-4C2C-91D8-49F5A7610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09607ED-247B-4D8A-9A9E-A6D280DC5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7935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9287BBC2-3B64-4A96-80F7-518D538AC4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2C382C3-1CC0-4CEC-BC4E-429420D43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55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19517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4690F2D2-7A59-4A8A-893A-BBB8E6A50F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461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BAFF634E-44AD-4F9D-8739-44CBC971B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D27C5A-07EF-4A1A-A222-690967697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625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41C7BF-7CF9-4201-92C7-A41527E91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5A5508-EBCF-43AF-BBAD-5D39E7D6E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9619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34D81ABE-7484-4C14-9030-E6A8D6CFA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C43EB26-E10F-4EB4-8691-CB52962A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1895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D5CD3337-2F99-4EAC-AD22-34A082816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B1C776-146F-4AA9-B6A0-48A218559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76782-C912-4E33-AC61-B5F28AB9AB1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866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</TotalTime>
  <Words>54</Words>
  <Application>Microsoft Office PowerPoint</Application>
  <PresentationFormat>画面に合わせる (4:3)</PresentationFormat>
  <Paragraphs>54</Paragraphs>
  <Slides>56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56</vt:i4>
      </vt:variant>
    </vt:vector>
  </HeadingPairs>
  <TitlesOfParts>
    <vt:vector size="61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yano</dc:creator>
  <cp:lastModifiedBy>hatakeyama</cp:lastModifiedBy>
  <cp:revision>6</cp:revision>
  <dcterms:created xsi:type="dcterms:W3CDTF">2021-03-22T08:01:22Z</dcterms:created>
  <dcterms:modified xsi:type="dcterms:W3CDTF">2021-03-24T01:22:01Z</dcterms:modified>
</cp:coreProperties>
</file>