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338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6" autoAdjust="0"/>
    <p:restoredTop sz="94660"/>
  </p:normalViewPr>
  <p:slideViewPr>
    <p:cSldViewPr snapToGrid="0">
      <p:cViewPr varScale="1">
        <p:scale>
          <a:sx n="72" d="100"/>
          <a:sy n="72" d="100"/>
        </p:scale>
        <p:origin x="114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83728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82932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1744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5112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4526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0806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057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132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708400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1947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84500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3C7C8-9B61-4176-B3B8-AFE22B2843B9}" type="datetimeFigureOut">
              <a:rPr kumimoji="1" lang="ja-JP" altLang="en-US" smtClean="0"/>
              <a:t>2022/3/8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73590B-B742-45A8-A5AD-DE1BE72693A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493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DB25590-CA22-49EC-B5D0-836E63C9CE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8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7C270E5-744F-44CC-88DB-EC14C5CE9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3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7EB3525-EE58-4030-927A-AECF113EE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371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B040407-31AE-4AB9-BE95-B24BDAFB3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02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D6CEAAF-4179-4F82-B2EB-FA7F7930D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2729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6031876-BDFC-48B7-B528-FD3BFD0F81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3053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C6BA29-58C9-4666-BB3C-15A0FCD5A3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047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004C5B-3FB1-4B37-BE39-5E9F66BEE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2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7D4AF70-59B6-4179-A5DC-2668B4200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0100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B54815C-F1BB-4D84-B6AE-BA0D82F69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393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EDE0520-7C95-46F7-8C13-76FF12CB1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53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9E95219-CB13-4E0E-A621-9B838FB770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5617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4E4E5D-05F5-41DF-9B4D-C74AA9F55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728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D3D20E9-A28B-4010-88C5-67858D73A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8792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848994C-3808-4A02-9E22-44283AACC1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861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AE183B1-7C16-4A8D-A09C-F7611A93A9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63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26D88EE8-E59A-465A-BB6A-0FED1992E8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3095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51B41DC-3DCE-4FB1-BA82-FA8FA686A8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353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1A7E75C-8688-4937-9FD1-E8FEAE020B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077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F56B71-5697-4AE9-A089-83CE5D2DE5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15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6156063-0FAB-41E5-8C4A-72337324B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431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DBDAF0-FB30-43A2-8AE4-8A0CD0440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1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E37BB28-6310-469B-987D-CAEA3446C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0440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B8A3963-BD8B-4CAD-B320-CBA1935498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19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80AD0E2-F1C2-431B-836A-FF4E0C050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6518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A0463C2-AC1E-4012-B972-44B4D4780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821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157DFC-BFD7-4A49-A55A-1A9AAFD8F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7327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B89897A-8DD4-4788-8998-EC52C9B61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944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69CAEE3-30D0-4E53-B05E-5048F95E61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86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4FD9B2C-900D-416B-8A10-D69591CA5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8878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4B4355-CBC5-407C-82DB-B039731B5E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575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A08A7F-3157-472B-BC39-681D2AC3C3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2133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CB5EDDA-EE0E-4E98-A378-68C1E6B06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3342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610B539-861A-429F-8FDB-96057F01A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715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1FF2F10-55DE-4A6F-8C4A-4FD93401F4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55541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AD4DB55-3DB9-471E-975A-5073792982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7747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0138F4A-9B32-4A79-B770-1189B9704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99569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531A778-FFFE-47DF-BA60-E89DBFEB7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6667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9DD682C-8554-4FBB-8211-14E5AB981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390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5F1945D-A076-4D29-A43D-050D35806A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93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ABF1666-E299-4A63-8122-25C13B29B6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5665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B306AC9-782B-4A53-8BD2-42B02059AD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1221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112EE7-16DF-4718-BBD6-F0F9A7CBC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6819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07DAE0-6471-4749-ACD8-D7C9E3FD87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871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34B4C57-C577-4A2B-A48A-E0BF8734A9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0696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201C6FF-764C-4803-A141-88A87FE7F8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553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0ED2870-4E04-4DC4-B6D8-9A38E3AC93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367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C1441F7-8D1C-407A-8394-D36C057E18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024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F536A51-EA8E-417C-8A2F-DB3A39C79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9867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7D5688F-8C92-4128-A732-2A0393B26A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7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1FAE63CD-330E-4CE9-AE6C-3199F8F34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548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85250F1-4293-49FD-A9B0-13F9002E3F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45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9B1AFCF-F1DC-4815-83A5-604F590477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7767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B9A3FC4-9537-462F-A1B5-7E525A1E4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5228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4827464-B0CE-40F6-AE8E-32DA9FAE4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55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1DD1C0B-DC79-4193-B576-97924EA5CB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2963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F6CB1395-57BE-42F9-8865-5F47132C4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5966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9076149C-53A9-4FF4-82DD-647C8C693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32575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1244976-1EBA-4155-A88F-825BABFF92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1042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403D236-A2CA-4F62-91E0-18A1A8E022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93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3F88707-2C1B-48B4-899D-705E266F6E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21234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2BCD45F-8A7D-42F7-88E3-9F7FC58401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5558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9197CB5-1D8F-42FA-B63A-10EB56579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748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205EF7D-F1C4-4FC9-98B0-017E364CA0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1648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7A867B5-9160-4029-ABA2-412A84B8C4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4494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5C1A0E-5726-4AFE-9C96-B1C8BF07DE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922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8F0D52E-8AE3-4ACD-8668-E3617B1A8F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877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5FB999B-33AC-4CDE-BFF6-DADE7ADC2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085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854BFD2D-DD7A-4EBB-A058-490F4857E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24053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4ADC589-BB5C-49CB-AB92-AF993AAF08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219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457832AB-651B-4E3B-808F-6696A31B2A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384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09B07DA-4C69-4F2B-8286-5BFA6BCB0C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56200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D69EE9C4-8467-4C3E-9222-A833B08A60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0368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927990D-4664-4C56-B0ED-4BEA5D4882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965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7EE59F3C-99A9-4DA9-B538-12FA88A3D7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1988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D02C9AF-9D30-483A-892F-55F8B4B3D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9082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706C90-AE0A-456A-811A-4021DE85F2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01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D414B77-8381-4625-8582-02D4B331AB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426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EFAAD69C-307C-4BA1-9116-E883E2C4D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47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</TotalTime>
  <Words>0</Words>
  <Application>Microsoft Office PowerPoint</Application>
  <PresentationFormat>画面に合わせる (4:3)</PresentationFormat>
  <Paragraphs>0</Paragraphs>
  <Slides>79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79</vt:i4>
      </vt:variant>
    </vt:vector>
  </HeadingPairs>
  <TitlesOfParts>
    <vt:vector size="83" baseType="lpstr"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hatakeyama</dc:creator>
  <cp:lastModifiedBy>zushi</cp:lastModifiedBy>
  <cp:revision>1</cp:revision>
  <dcterms:created xsi:type="dcterms:W3CDTF">2022-02-15T04:10:53Z</dcterms:created>
  <dcterms:modified xsi:type="dcterms:W3CDTF">2022-03-08T01:09:27Z</dcterms:modified>
</cp:coreProperties>
</file>